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6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6F2FA-370B-BD47-BD05-4409D3F7FFF8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50D16-7D8F-5147-90F6-68E060D075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02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1FB2A-4B02-6040-AED5-92558776F9C6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F6FEF-F4CE-B94E-AD1D-13682F011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73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3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83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57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87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3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3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6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6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8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VO-ter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810231"/>
            <a:ext cx="4648200" cy="23159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35958" y="116980"/>
            <a:ext cx="7388476" cy="668463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0" y="1600200"/>
            <a:ext cx="4648200" cy="2155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0" y="852289"/>
            <a:ext cx="9143999" cy="68106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none"/>
        </p:style>
        <p:txBody>
          <a:bodyPr>
            <a:no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8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96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901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9347"/>
            <a:ext cx="8229600" cy="3886816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1221939"/>
            <a:ext cx="8229600" cy="786153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66836" y="1238651"/>
            <a:ext cx="5693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4400" dirty="0" smtClean="0">
                <a:solidFill>
                  <a:srgbClr val="3366FF"/>
                </a:solidFill>
              </a:rPr>
              <a:t>Q</a:t>
            </a:r>
            <a:endParaRPr lang="en-US" sz="4400" dirty="0">
              <a:solidFill>
                <a:srgbClr val="3366FF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2239347"/>
            <a:ext cx="4439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3366FF"/>
                </a:solidFill>
              </a:rPr>
              <a:t>S</a:t>
            </a:r>
            <a:endParaRPr lang="en-US" sz="4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19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4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471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24961-003F-6E4A-8C8C-28EB452DD9A3}" type="datetimeFigureOut">
              <a:rPr lang="en-US" smtClean="0"/>
              <a:t>10/06/2014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84ABC-51C7-5047-B8A7-833618A611E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270954" y="0"/>
            <a:ext cx="873045" cy="82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1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1" r:id="rId6"/>
    <p:sldLayoutId id="2147483662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thub.com/lucmoreau/ProvToolbox" TargetMode="External"/><Relationship Id="rId3" Type="http://schemas.openxmlformats.org/officeDocument/2006/relationships/hyperlink" Target="https://bitbucket.org/provenance/provj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rungdong/prov/blob/master/prov/tests/examples.py" TargetMode="External"/><Relationship Id="rId4" Type="http://schemas.openxmlformats.org/officeDocument/2006/relationships/hyperlink" Target="https://bitbucket.org/provenance/provj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3.org/TR/prov-primer/" TargetMode="Externa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hyperlink" Target="https://provenance.ecs.soton.ac.uk/store/help/api/" TargetMode="External"/><Relationship Id="rId12" Type="http://schemas.openxmlformats.org/officeDocument/2006/relationships/hyperlink" Target="https://provenance.ecs.soton.ac.uk/tools/editor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provenance.ecs.soton.ac.uk/validator/view/translator.html" TargetMode="External"/><Relationship Id="rId3" Type="http://schemas.openxmlformats.org/officeDocument/2006/relationships/hyperlink" Target="http://www.w3.org/TR/prov-n/" TargetMode="External"/><Relationship Id="rId4" Type="http://schemas.openxmlformats.org/officeDocument/2006/relationships/hyperlink" Target="http://www.w3.org/TR/prov-xml/" TargetMode="External"/><Relationship Id="rId5" Type="http://schemas.openxmlformats.org/officeDocument/2006/relationships/hyperlink" Target="http://www.w3.org/TR/prov-o/" TargetMode="External"/><Relationship Id="rId6" Type="http://schemas.openxmlformats.org/officeDocument/2006/relationships/hyperlink" Target="http://www.w3.org/Submission/2013/SUBM-prov-json-20130424/" TargetMode="External"/><Relationship Id="rId7" Type="http://schemas.openxmlformats.org/officeDocument/2006/relationships/hyperlink" Target="https://provenance.ecs.soton.ac.uk/validator/view/api.html" TargetMode="External"/><Relationship Id="rId8" Type="http://schemas.openxmlformats.org/officeDocument/2006/relationships/hyperlink" Target="https://provenance.ecs.soton.ac.uk/validator/view/validator.html" TargetMode="External"/><Relationship Id="rId9" Type="http://schemas.openxmlformats.org/officeDocument/2006/relationships/hyperlink" Target="http://www.w3.org/TR/prov-constraints/" TargetMode="External"/><Relationship Id="rId10" Type="http://schemas.openxmlformats.org/officeDocument/2006/relationships/hyperlink" Target="https://provenance.ecs.soton.ac.uk/sto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Provenance Tool Suite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Trung Dong Huynh</a:t>
            </a:r>
            <a:endParaRPr lang="en-US" dirty="0"/>
          </a:p>
        </p:txBody>
      </p:sp>
      <p:pic>
        <p:nvPicPr>
          <p:cNvPr id="5" name="Picture 4" descr="sw-prov-blu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835" y="5385035"/>
            <a:ext cx="2713527" cy="507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29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Language Supports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Provenance Toolbox </a:t>
            </a:r>
            <a:r>
              <a:rPr lang="en-GB" dirty="0"/>
              <a:t>(Java)</a:t>
            </a:r>
            <a:br>
              <a:rPr lang="en-GB" dirty="0"/>
            </a:br>
            <a:r>
              <a:rPr lang="en-GB" dirty="0">
                <a:hlinkClick r:id="rId2"/>
              </a:rPr>
              <a:t>https://github.com/lucmoreau/</a:t>
            </a:r>
            <a:r>
              <a:rPr lang="en-GB" dirty="0" smtClean="0">
                <a:hlinkClick r:id="rId2"/>
              </a:rPr>
              <a:t>ProvToolbox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ProvPy</a:t>
            </a:r>
            <a:r>
              <a:rPr lang="en-GB" dirty="0" smtClean="0"/>
              <a:t> (Python)</a:t>
            </a:r>
            <a:br>
              <a:rPr lang="en-GB" dirty="0" smtClean="0"/>
            </a:br>
            <a:r>
              <a:rPr lang="en-GB" sz="2800" dirty="0" smtClean="0">
                <a:latin typeface="Consolas"/>
                <a:cs typeface="Consolas"/>
              </a:rPr>
              <a:t>&gt; pip install </a:t>
            </a:r>
            <a:r>
              <a:rPr lang="en-GB" sz="2800" dirty="0" err="1" smtClean="0">
                <a:latin typeface="Consolas"/>
                <a:cs typeface="Consolas"/>
              </a:rPr>
              <a:t>prov</a:t>
            </a:r>
            <a:endParaRPr lang="en-GB" sz="2800" dirty="0" smtClean="0">
              <a:latin typeface="Consolas"/>
              <a:cs typeface="Consolas"/>
            </a:endParaRPr>
          </a:p>
          <a:p>
            <a:endParaRPr lang="en-GB" dirty="0"/>
          </a:p>
          <a:p>
            <a:r>
              <a:rPr lang="en-GB" dirty="0" err="1" smtClean="0"/>
              <a:t>ProvJS</a:t>
            </a:r>
            <a:r>
              <a:rPr lang="en-GB" dirty="0" smtClean="0"/>
              <a:t> (</a:t>
            </a:r>
            <a:r>
              <a:rPr lang="en-GB" dirty="0" err="1" smtClean="0"/>
              <a:t>Javascript</a:t>
            </a:r>
            <a:r>
              <a:rPr lang="en-GB" dirty="0" smtClean="0"/>
              <a:t>)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https://bitbucket.org/provenance/provjs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38493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951"/>
            <a:ext cx="8229600" cy="255553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Demo: Article Provenance Example</a:t>
            </a:r>
            <a:br>
              <a:rPr lang="en-GB" dirty="0" smtClean="0"/>
            </a:br>
            <a:r>
              <a:rPr lang="en-GB" dirty="0" smtClean="0"/>
              <a:t>(in Python)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4000" dirty="0"/>
              <a:t>https://</a:t>
            </a:r>
            <a:r>
              <a:rPr lang="en-GB" sz="4000" dirty="0" err="1"/>
              <a:t>github.com</a:t>
            </a:r>
            <a:r>
              <a:rPr lang="en-GB" sz="4000" dirty="0"/>
              <a:t>/</a:t>
            </a:r>
            <a:r>
              <a:rPr lang="en-GB" sz="4000" dirty="0" err="1"/>
              <a:t>trungdong</a:t>
            </a:r>
            <a:r>
              <a:rPr lang="en-GB" sz="4000" dirty="0"/>
              <a:t>/</a:t>
            </a:r>
            <a:r>
              <a:rPr lang="en-GB" sz="4000" dirty="0" smtClean="0"/>
              <a:t>notebooks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4582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Primer Example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PROV </a:t>
            </a:r>
            <a:r>
              <a:rPr lang="en-GB" dirty="0"/>
              <a:t>Model Primer:</a:t>
            </a:r>
            <a:br>
              <a:rPr lang="en-GB" dirty="0"/>
            </a:br>
            <a:r>
              <a:rPr lang="en-GB" dirty="0">
                <a:hlinkClick r:id="rId2"/>
              </a:rPr>
              <a:t>http://www.w3.org/TR/prov-primer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Primer in Python: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3"/>
              </a:rPr>
              <a:t>https://github.com/trungdong/prov/blob/master/prov/tests/</a:t>
            </a:r>
            <a:r>
              <a:rPr lang="en-GB" dirty="0" smtClean="0">
                <a:hlinkClick r:id="rId3"/>
              </a:rPr>
              <a:t>examples.py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Primer in JavaScript: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hlinkClick r:id="rId4"/>
              </a:rPr>
              <a:t>https://bitbucket.org/provenance/</a:t>
            </a:r>
            <a:r>
              <a:rPr lang="en-GB" dirty="0" smtClean="0">
                <a:hlinkClick r:id="rId4"/>
              </a:rPr>
              <a:t>provjs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8706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en-GB" dirty="0" smtClean="0">
                <a:hlinkClick r:id="rId2"/>
              </a:rPr>
              <a:t>ProvTranslator</a:t>
            </a:r>
            <a:r>
              <a:rPr lang="en-GB" dirty="0" smtClean="0"/>
              <a:t>: converts between </a:t>
            </a:r>
            <a:r>
              <a:rPr lang="en-GB" dirty="0" smtClean="0">
                <a:hlinkClick r:id="rId3"/>
              </a:rPr>
              <a:t>PROV-N</a:t>
            </a:r>
            <a:r>
              <a:rPr lang="en-GB" dirty="0" smtClean="0"/>
              <a:t>, </a:t>
            </a:r>
            <a:r>
              <a:rPr lang="en-GB" dirty="0" smtClean="0">
                <a:hlinkClick r:id="rId4"/>
              </a:rPr>
              <a:t>PROV-XML</a:t>
            </a:r>
            <a:r>
              <a:rPr lang="en-GB" dirty="0" smtClean="0"/>
              <a:t>, Turtle (</a:t>
            </a:r>
            <a:r>
              <a:rPr lang="en-GB" dirty="0" smtClean="0">
                <a:hlinkClick r:id="rId5"/>
              </a:rPr>
              <a:t>PROV-O</a:t>
            </a:r>
            <a:r>
              <a:rPr lang="en-GB" dirty="0" smtClean="0"/>
              <a:t>), </a:t>
            </a:r>
            <a:r>
              <a:rPr lang="en-GB" dirty="0" smtClean="0">
                <a:hlinkClick r:id="rId6"/>
              </a:rPr>
              <a:t>PROV-JSON</a:t>
            </a:r>
            <a:r>
              <a:rPr lang="en-GB" dirty="0" smtClean="0"/>
              <a:t>, and SVG (</a:t>
            </a:r>
            <a:r>
              <a:rPr lang="en-GB" dirty="0" smtClean="0">
                <a:hlinkClick r:id="rId7"/>
              </a:rPr>
              <a:t>REST API</a:t>
            </a:r>
            <a:r>
              <a:rPr lang="en-GB" dirty="0" smtClean="0"/>
              <a:t>).</a:t>
            </a:r>
          </a:p>
          <a:p>
            <a:r>
              <a:rPr lang="en-GB" dirty="0" smtClean="0">
                <a:hlinkClick r:id="rId8"/>
              </a:rPr>
              <a:t>ProvValidator</a:t>
            </a:r>
            <a:r>
              <a:rPr lang="en-GB" dirty="0" smtClean="0"/>
              <a:t>: validates provenance documents against </a:t>
            </a:r>
            <a:r>
              <a:rPr lang="en-GB" dirty="0" smtClean="0">
                <a:hlinkClick r:id="rId9"/>
              </a:rPr>
              <a:t>PROV Constraints</a:t>
            </a:r>
            <a:r>
              <a:rPr lang="en-GB" dirty="0"/>
              <a:t> (</a:t>
            </a:r>
            <a:r>
              <a:rPr lang="en-GB" dirty="0">
                <a:hlinkClick r:id="rId7"/>
              </a:rPr>
              <a:t>REST API</a:t>
            </a:r>
            <a:r>
              <a:rPr lang="en-GB" dirty="0"/>
              <a:t>)</a:t>
            </a:r>
            <a:r>
              <a:rPr lang="en-GB" dirty="0" smtClean="0"/>
              <a:t>.</a:t>
            </a:r>
          </a:p>
          <a:p>
            <a:r>
              <a:rPr lang="en-GB" dirty="0" smtClean="0">
                <a:hlinkClick r:id="rId10"/>
              </a:rPr>
              <a:t>ProvStore</a:t>
            </a:r>
            <a:r>
              <a:rPr lang="en-GB" dirty="0" smtClean="0"/>
              <a:t>: A repository for provenance documents (</a:t>
            </a:r>
            <a:r>
              <a:rPr lang="en-GB" dirty="0" smtClean="0">
                <a:hlinkClick r:id="rId11"/>
              </a:rPr>
              <a:t>REST API</a:t>
            </a:r>
            <a:r>
              <a:rPr lang="en-GB" dirty="0" smtClean="0"/>
              <a:t>)</a:t>
            </a:r>
          </a:p>
          <a:p>
            <a:r>
              <a:rPr lang="en-GB" dirty="0" smtClean="0">
                <a:hlinkClick r:id="rId12"/>
              </a:rPr>
              <a:t>PROV-N online editor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333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6127</TotalTime>
  <Words>84</Words>
  <Application>Microsoft Macintosh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Provenance Tool Suite</vt:lpstr>
      <vt:lpstr>Language Supports</vt:lpstr>
      <vt:lpstr>Demo: Article Provenance Example (in Python)  https://github.com/trungdong/notebooks</vt:lpstr>
      <vt:lpstr>Primer Example</vt:lpstr>
      <vt:lpstr>Services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 Tutorial - Toos</dc:title>
  <dc:subject/>
  <dc:creator>Trung Dong Huynh</dc:creator>
  <cp:keywords/>
  <dc:description/>
  <cp:lastModifiedBy>Trung Dong Huynh</cp:lastModifiedBy>
  <cp:revision>192</cp:revision>
  <dcterms:created xsi:type="dcterms:W3CDTF">2014-02-28T09:56:34Z</dcterms:created>
  <dcterms:modified xsi:type="dcterms:W3CDTF">2014-06-10T07:59:01Z</dcterms:modified>
  <cp:category/>
</cp:coreProperties>
</file>